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82700" y="2212149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15732295" y="2212149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21849 0.171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5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170</Words>
  <Application>Microsoft Macintosh PowerPoint</Application>
  <PresentationFormat>Custom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25</cp:revision>
  <dcterms:modified xsi:type="dcterms:W3CDTF">2020-05-23T18:13:03Z</dcterms:modified>
</cp:coreProperties>
</file>